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22.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9.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7.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6.xml"/>
  <Override ContentType="application/vnd.openxmlformats-officedocument.presentationml.slideLayout+xml" PartName="/ppt/slideLayouts/slideLayout23.xml"/>
  <Override ContentType="application/vnd.openxmlformats-officedocument.presentationml.slideLayout+xml" PartName="/ppt/slideLayouts/slideLayout8.xml"/>
  <Override ContentType="application/vnd.openxmlformats-officedocument.presentationml.slideLayout+xml" PartName="/ppt/slideLayouts/slideLayout21.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71" r:id="rId5"/>
    <p:sldMasterId id="2147483672" r:id="rId6"/>
  </p:sldMasterIdLst>
  <p:notesMasterIdLst>
    <p:notesMasterId r:id="rId7"/>
  </p:notesMasterIdLst>
  <p:sldIdLst>
    <p:sldId id="256" r:id="rId8"/>
    <p:sldId id="257" r:id="rId9"/>
    <p:sldId id="258" r:id="rId10"/>
  </p:sldIdLst>
  <p:sldSz cy="5143500" cx="9144000"/>
  <p:notesSz cx="6858000" cy="9144000"/>
  <p:embeddedFontLst>
    <p:embeddedFont>
      <p:font typeface="Inter"/>
      <p:regular r:id="rId11"/>
      <p:bold r:id="rId12"/>
      <p:italic r:id="rId13"/>
      <p:boldItalic r:id="rId14"/>
    </p:embeddedFont>
    <p:embeddedFont>
      <p:font typeface="Plus Jakarta Sans"/>
      <p:regular r:id="rId15"/>
      <p:bold r:id="rId16"/>
      <p:italic r:id="rId17"/>
      <p:boldItalic r:id="rId18"/>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B68BA8CD-0D90-4AD9-9035-4146F96A1A21}">
  <a:tblStyle styleId="{B68BA8CD-0D90-4AD9-9035-4146F96A1A21}"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 styleId="{88C42DC6-423C-4FAD-AC61-5A6DEF7D147D}" styleName="Table_1">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regular.fntdata"/><Relationship Id="rId10" Type="http://schemas.openxmlformats.org/officeDocument/2006/relationships/slide" Target="slides/slide3.xml"/><Relationship Id="rId13" Type="http://schemas.openxmlformats.org/officeDocument/2006/relationships/font" Target="fonts/Inter-italic.fntdata"/><Relationship Id="rId12" Type="http://schemas.openxmlformats.org/officeDocument/2006/relationships/font" Target="fonts/Inter-bold.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2.xml"/><Relationship Id="rId15" Type="http://schemas.openxmlformats.org/officeDocument/2006/relationships/font" Target="fonts/PlusJakartaSans-regular.fntdata"/><Relationship Id="rId14" Type="http://schemas.openxmlformats.org/officeDocument/2006/relationships/font" Target="fonts/Inter-boldItalic.fntdata"/><Relationship Id="rId17" Type="http://schemas.openxmlformats.org/officeDocument/2006/relationships/font" Target="fonts/PlusJakartaSans-italic.fntdata"/><Relationship Id="rId16" Type="http://schemas.openxmlformats.org/officeDocument/2006/relationships/font" Target="fonts/PlusJakartaSans-bold.fntdata"/><Relationship Id="rId5" Type="http://schemas.openxmlformats.org/officeDocument/2006/relationships/slideMaster" Target="slideMasters/slideMaster1.xml"/><Relationship Id="rId6" Type="http://schemas.openxmlformats.org/officeDocument/2006/relationships/slideMaster" Target="slideMasters/slideMaster2.xml"/><Relationship Id="rId18" Type="http://schemas.openxmlformats.org/officeDocument/2006/relationships/font" Target="fonts/PlusJakartaSans-boldItalic.fntdata"/><Relationship Id="rId7" Type="http://schemas.openxmlformats.org/officeDocument/2006/relationships/notesMaster" Target="notesMasters/notesMaster1.xml"/><Relationship Id="rId8" Type="http://schemas.openxmlformats.org/officeDocument/2006/relationships/slide" Target="slides/slid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2" name="Shape 132"/>
        <p:cNvGrpSpPr/>
        <p:nvPr/>
      </p:nvGrpSpPr>
      <p:grpSpPr>
        <a:xfrm>
          <a:off x="0" y="0"/>
          <a:ext cx="0" cy="0"/>
          <a:chOff x="0" y="0"/>
          <a:chExt cx="0" cy="0"/>
        </a:xfrm>
      </p:grpSpPr>
      <p:sp>
        <p:nvSpPr>
          <p:cNvPr id="133" name="Google Shape;133;g3535ac1941f_0_31: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34" name="Google Shape;134;g3535ac1941f_0_31: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9" name="Shape 139"/>
        <p:cNvGrpSpPr/>
        <p:nvPr/>
      </p:nvGrpSpPr>
      <p:grpSpPr>
        <a:xfrm>
          <a:off x="0" y="0"/>
          <a:ext cx="0" cy="0"/>
          <a:chOff x="0" y="0"/>
          <a:chExt cx="0" cy="0"/>
        </a:xfrm>
      </p:grpSpPr>
      <p:sp>
        <p:nvSpPr>
          <p:cNvPr id="140" name="Google Shape;140;g354f3b470c9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1" name="Google Shape;141;g354f3b470c9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6" name="Shape 146"/>
        <p:cNvGrpSpPr/>
        <p:nvPr/>
      </p:nvGrpSpPr>
      <p:grpSpPr>
        <a:xfrm>
          <a:off x="0" y="0"/>
          <a:ext cx="0" cy="0"/>
          <a:chOff x="0" y="0"/>
          <a:chExt cx="0" cy="0"/>
        </a:xfrm>
      </p:grpSpPr>
      <p:sp>
        <p:nvSpPr>
          <p:cNvPr id="147" name="Google Shape;147;g3535ac1941f_1_10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48" name="Google Shape;148;g3535ac1941f_1_10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63" name="Shape 63"/>
        <p:cNvGrpSpPr/>
        <p:nvPr/>
      </p:nvGrpSpPr>
      <p:grpSpPr>
        <a:xfrm>
          <a:off x="0" y="0"/>
          <a:ext cx="0" cy="0"/>
          <a:chOff x="0" y="0"/>
          <a:chExt cx="0" cy="0"/>
        </a:xfrm>
      </p:grpSpPr>
      <p:sp>
        <p:nvSpPr>
          <p:cNvPr id="64" name="Google Shape;64;p1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5" name="Google Shape;65;p1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6" name="Google Shape;66;p1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67" name="Shape 67"/>
        <p:cNvGrpSpPr/>
        <p:nvPr/>
      </p:nvGrpSpPr>
      <p:grpSpPr>
        <a:xfrm>
          <a:off x="0" y="0"/>
          <a:ext cx="0" cy="0"/>
          <a:chOff x="0" y="0"/>
          <a:chExt cx="0" cy="0"/>
        </a:xfrm>
      </p:grpSpPr>
      <p:sp>
        <p:nvSpPr>
          <p:cNvPr id="68" name="Google Shape;68;p16"/>
          <p:cNvSpPr txBox="1"/>
          <p:nvPr>
            <p:ph type="ctrTitle"/>
          </p:nvPr>
        </p:nvSpPr>
        <p:spPr>
          <a:xfrm>
            <a:off x="1143000" y="841772"/>
            <a:ext cx="6858000" cy="1790700"/>
          </a:xfrm>
          <a:prstGeom prst="rect">
            <a:avLst/>
          </a:prstGeom>
          <a:noFill/>
          <a:ln>
            <a:noFill/>
          </a:ln>
        </p:spPr>
        <p:txBody>
          <a:bodyPr anchorCtr="0" anchor="b" bIns="34275" lIns="68575" spcFirstLastPara="1" rIns="68575" wrap="square" tIns="34275">
            <a:noAutofit/>
          </a:bodyPr>
          <a:lstStyle>
            <a:lvl1pPr lvl="0" marR="0" algn="ctr">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69" name="Google Shape;69;p16"/>
          <p:cNvSpPr txBox="1"/>
          <p:nvPr>
            <p:ph idx="1" type="subTitle"/>
          </p:nvPr>
        </p:nvSpPr>
        <p:spPr>
          <a:xfrm>
            <a:off x="1143000" y="2701528"/>
            <a:ext cx="6858000" cy="1241700"/>
          </a:xfrm>
          <a:prstGeom prst="rect">
            <a:avLst/>
          </a:prstGeom>
          <a:noFill/>
          <a:ln>
            <a:noFill/>
          </a:ln>
        </p:spPr>
        <p:txBody>
          <a:bodyPr anchorCtr="0" anchor="t" bIns="34275" lIns="68575" spcFirstLastPara="1" rIns="68575" wrap="square" tIns="34275">
            <a:noAutofit/>
          </a:bodyPr>
          <a:lstStyle>
            <a:lvl1pPr lvl="0" marR="0" algn="ctr">
              <a:lnSpc>
                <a:spcPct val="90000"/>
              </a:lnSpc>
              <a:spcBef>
                <a:spcPts val="8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1pPr>
            <a:lvl2pPr lvl="1" marR="0" algn="ctr">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2pPr>
            <a:lvl3pPr lvl="2" marR="0" algn="ctr">
              <a:lnSpc>
                <a:spcPct val="90000"/>
              </a:lnSpc>
              <a:spcBef>
                <a:spcPts val="400"/>
              </a:spcBef>
              <a:spcAft>
                <a:spcPts val="0"/>
              </a:spcAft>
              <a:buClr>
                <a:schemeClr val="dk1"/>
              </a:buClr>
              <a:buSzPts val="1400"/>
              <a:buFont typeface="Arial"/>
              <a:buNone/>
              <a:defRPr b="0" i="0" sz="1400" u="none" cap="none" strike="noStrike">
                <a:solidFill>
                  <a:schemeClr val="dk1"/>
                </a:solidFill>
                <a:latin typeface="Calibri"/>
                <a:ea typeface="Calibri"/>
                <a:cs typeface="Calibri"/>
                <a:sym typeface="Calibri"/>
              </a:defRPr>
            </a:lvl3pPr>
            <a:lvl4pPr lvl="3"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4pPr>
            <a:lvl5pPr lvl="4"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5pPr>
            <a:lvl6pPr lvl="5"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6pPr>
            <a:lvl7pPr lvl="6"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7pPr>
            <a:lvl8pPr lvl="7"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8pPr>
            <a:lvl9pPr lvl="8"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9pPr>
          </a:lstStyle>
          <a:p/>
        </p:txBody>
      </p:sp>
      <p:sp>
        <p:nvSpPr>
          <p:cNvPr id="70" name="Google Shape;70;p16"/>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1" name="Google Shape;71;p16"/>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2" name="Google Shape;72;p16"/>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73" name="Shape 73"/>
        <p:cNvGrpSpPr/>
        <p:nvPr/>
      </p:nvGrpSpPr>
      <p:grpSpPr>
        <a:xfrm>
          <a:off x="0" y="0"/>
          <a:ext cx="0" cy="0"/>
          <a:chOff x="0" y="0"/>
          <a:chExt cx="0" cy="0"/>
        </a:xfrm>
      </p:grpSpPr>
      <p:sp>
        <p:nvSpPr>
          <p:cNvPr id="74" name="Google Shape;74;p17"/>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75" name="Google Shape;75;p17"/>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6" name="Google Shape;76;p17"/>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7" name="Google Shape;77;p17"/>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8" name="Google Shape;78;p17"/>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79" name="Shape 79"/>
        <p:cNvGrpSpPr/>
        <p:nvPr/>
      </p:nvGrpSpPr>
      <p:grpSpPr>
        <a:xfrm>
          <a:off x="0" y="0"/>
          <a:ext cx="0" cy="0"/>
          <a:chOff x="0" y="0"/>
          <a:chExt cx="0" cy="0"/>
        </a:xfrm>
      </p:grpSpPr>
      <p:sp>
        <p:nvSpPr>
          <p:cNvPr id="80" name="Google Shape;80;p18"/>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1" name="Google Shape;81;p18"/>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algn="l">
              <a:lnSpc>
                <a:spcPct val="90000"/>
              </a:lnSpc>
              <a:spcBef>
                <a:spcPts val="4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algn="l">
              <a:lnSpc>
                <a:spcPct val="90000"/>
              </a:lnSpc>
              <a:spcBef>
                <a:spcPts val="4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82" name="Google Shape;82;p18"/>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3" name="Google Shape;83;p18"/>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4" name="Google Shape;84;p18"/>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85" name="Shape 85"/>
        <p:cNvGrpSpPr/>
        <p:nvPr/>
      </p:nvGrpSpPr>
      <p:grpSpPr>
        <a:xfrm>
          <a:off x="0" y="0"/>
          <a:ext cx="0" cy="0"/>
          <a:chOff x="0" y="0"/>
          <a:chExt cx="0" cy="0"/>
        </a:xfrm>
      </p:grpSpPr>
      <p:sp>
        <p:nvSpPr>
          <p:cNvPr id="86" name="Google Shape;86;p19"/>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7" name="Google Shape;87;p19"/>
          <p:cNvSpPr txBox="1"/>
          <p:nvPr>
            <p:ph idx="1" type="body"/>
          </p:nvPr>
        </p:nvSpPr>
        <p:spPr>
          <a:xfrm>
            <a:off x="6286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8" name="Google Shape;88;p19"/>
          <p:cNvSpPr txBox="1"/>
          <p:nvPr>
            <p:ph idx="2" type="body"/>
          </p:nvPr>
        </p:nvSpPr>
        <p:spPr>
          <a:xfrm>
            <a:off x="46291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9" name="Google Shape;89;p19"/>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0" name="Google Shape;90;p19"/>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1" name="Google Shape;91;p19"/>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92" name="Shape 92"/>
        <p:cNvGrpSpPr/>
        <p:nvPr/>
      </p:nvGrpSpPr>
      <p:grpSpPr>
        <a:xfrm>
          <a:off x="0" y="0"/>
          <a:ext cx="0" cy="0"/>
          <a:chOff x="0" y="0"/>
          <a:chExt cx="0" cy="0"/>
        </a:xfrm>
      </p:grpSpPr>
      <p:sp>
        <p:nvSpPr>
          <p:cNvPr id="93" name="Google Shape;93;p20"/>
          <p:cNvSpPr txBox="1"/>
          <p:nvPr>
            <p:ph type="title"/>
          </p:nvPr>
        </p:nvSpPr>
        <p:spPr>
          <a:xfrm>
            <a:off x="629841"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94" name="Google Shape;94;p20"/>
          <p:cNvSpPr txBox="1"/>
          <p:nvPr>
            <p:ph idx="1" type="body"/>
          </p:nvPr>
        </p:nvSpPr>
        <p:spPr>
          <a:xfrm>
            <a:off x="629841" y="1260872"/>
            <a:ext cx="38685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5" name="Google Shape;95;p20"/>
          <p:cNvSpPr txBox="1"/>
          <p:nvPr>
            <p:ph idx="2" type="body"/>
          </p:nvPr>
        </p:nvSpPr>
        <p:spPr>
          <a:xfrm>
            <a:off x="629841" y="1878806"/>
            <a:ext cx="38685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6" name="Google Shape;96;p20"/>
          <p:cNvSpPr txBox="1"/>
          <p:nvPr>
            <p:ph idx="3" type="body"/>
          </p:nvPr>
        </p:nvSpPr>
        <p:spPr>
          <a:xfrm>
            <a:off x="4629150" y="1260872"/>
            <a:ext cx="38874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7" name="Google Shape;97;p20"/>
          <p:cNvSpPr txBox="1"/>
          <p:nvPr>
            <p:ph idx="4" type="body"/>
          </p:nvPr>
        </p:nvSpPr>
        <p:spPr>
          <a:xfrm>
            <a:off x="4629150" y="1878806"/>
            <a:ext cx="38874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8" name="Google Shape;98;p20"/>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9" name="Google Shape;99;p20"/>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0" name="Google Shape;100;p20"/>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101" name="Shape 101"/>
        <p:cNvGrpSpPr/>
        <p:nvPr/>
      </p:nvGrpSpPr>
      <p:grpSpPr>
        <a:xfrm>
          <a:off x="0" y="0"/>
          <a:ext cx="0" cy="0"/>
          <a:chOff x="0" y="0"/>
          <a:chExt cx="0" cy="0"/>
        </a:xfrm>
      </p:grpSpPr>
      <p:sp>
        <p:nvSpPr>
          <p:cNvPr id="102" name="Google Shape;102;p21"/>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3" name="Google Shape;103;p21"/>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4" name="Google Shape;104;p21"/>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5" name="Google Shape;105;p21"/>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106" name="Shape 106"/>
        <p:cNvGrpSpPr/>
        <p:nvPr/>
      </p:nvGrpSpPr>
      <p:grpSpPr>
        <a:xfrm>
          <a:off x="0" y="0"/>
          <a:ext cx="0" cy="0"/>
          <a:chOff x="0" y="0"/>
          <a:chExt cx="0" cy="0"/>
        </a:xfrm>
      </p:grpSpPr>
      <p:sp>
        <p:nvSpPr>
          <p:cNvPr id="107" name="Google Shape;107;p22"/>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8" name="Google Shape;108;p22"/>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4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109" name="Google Shape;109;p22"/>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0" name="Google Shape;110;p22"/>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1" name="Google Shape;111;p22"/>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2" name="Google Shape;112;p22"/>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113" name="Shape 113"/>
        <p:cNvGrpSpPr/>
        <p:nvPr/>
      </p:nvGrpSpPr>
      <p:grpSpPr>
        <a:xfrm>
          <a:off x="0" y="0"/>
          <a:ext cx="0" cy="0"/>
          <a:chOff x="0" y="0"/>
          <a:chExt cx="0" cy="0"/>
        </a:xfrm>
      </p:grpSpPr>
      <p:sp>
        <p:nvSpPr>
          <p:cNvPr id="114" name="Google Shape;114;p2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15" name="Google Shape;115;p23"/>
          <p:cNvSpPr/>
          <p:nvPr>
            <p:ph idx="2" type="pic"/>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lvl="0" marR="0" algn="l">
              <a:lnSpc>
                <a:spcPct val="90000"/>
              </a:lnSpc>
              <a:spcBef>
                <a:spcPts val="800"/>
              </a:spcBef>
              <a:spcAft>
                <a:spcPts val="0"/>
              </a:spcAft>
              <a:buClr>
                <a:schemeClr val="dk1"/>
              </a:buClr>
              <a:buSzPts val="2400"/>
              <a:buFont typeface="Arial"/>
              <a:buNone/>
              <a:defRPr b="0" i="0" sz="2400" u="none" cap="none" strike="noStrike">
                <a:solidFill>
                  <a:schemeClr val="dk1"/>
                </a:solidFill>
                <a:latin typeface="Calibri"/>
                <a:ea typeface="Calibri"/>
                <a:cs typeface="Calibri"/>
                <a:sym typeface="Calibri"/>
              </a:defRPr>
            </a:lvl1pPr>
            <a:lvl2pPr lvl="1" marR="0" algn="l">
              <a:lnSpc>
                <a:spcPct val="90000"/>
              </a:lnSpc>
              <a:spcBef>
                <a:spcPts val="400"/>
              </a:spcBef>
              <a:spcAft>
                <a:spcPts val="0"/>
              </a:spcAft>
              <a:buClr>
                <a:schemeClr val="dk1"/>
              </a:buClr>
              <a:buSzPts val="2100"/>
              <a:buFont typeface="Arial"/>
              <a:buNone/>
              <a:defRPr b="0" i="0" sz="2100" u="none" cap="none" strike="noStrike">
                <a:solidFill>
                  <a:schemeClr val="dk1"/>
                </a:solidFill>
                <a:latin typeface="Calibri"/>
                <a:ea typeface="Calibri"/>
                <a:cs typeface="Calibri"/>
                <a:sym typeface="Calibri"/>
              </a:defRPr>
            </a:lvl2pPr>
            <a:lvl3pPr lvl="2" marR="0" algn="l">
              <a:lnSpc>
                <a:spcPct val="90000"/>
              </a:lnSpc>
              <a:spcBef>
                <a:spcPts val="4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3pPr>
            <a:lvl4pPr lvl="3"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4pPr>
            <a:lvl5pPr lvl="4"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5pPr>
            <a:lvl6pPr lvl="5"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6pPr>
            <a:lvl7pPr lvl="6"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7pPr>
            <a:lvl8pPr lvl="7"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8pPr>
            <a:lvl9pPr lvl="8"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9pPr>
          </a:lstStyle>
          <a:p/>
        </p:txBody>
      </p:sp>
      <p:sp>
        <p:nvSpPr>
          <p:cNvPr id="116" name="Google Shape;116;p23"/>
          <p:cNvSpPr txBox="1"/>
          <p:nvPr>
            <p:ph idx="1"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7" name="Google Shape;117;p2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8" name="Google Shape;118;p2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9" name="Google Shape;119;p2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120" name="Shape 120"/>
        <p:cNvGrpSpPr/>
        <p:nvPr/>
      </p:nvGrpSpPr>
      <p:grpSpPr>
        <a:xfrm>
          <a:off x="0" y="0"/>
          <a:ext cx="0" cy="0"/>
          <a:chOff x="0" y="0"/>
          <a:chExt cx="0" cy="0"/>
        </a:xfrm>
      </p:grpSpPr>
      <p:sp>
        <p:nvSpPr>
          <p:cNvPr id="121" name="Google Shape;121;p2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2" name="Google Shape;122;p24"/>
          <p:cNvSpPr txBox="1"/>
          <p:nvPr>
            <p:ph idx="1" type="body"/>
          </p:nvPr>
        </p:nvSpPr>
        <p:spPr>
          <a:xfrm rot="5400000">
            <a:off x="2940300" y="-942431"/>
            <a:ext cx="3263400" cy="78867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3" name="Google Shape;123;p2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4" name="Google Shape;124;p2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5" name="Google Shape;125;p2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126" name="Shape 126"/>
        <p:cNvGrpSpPr/>
        <p:nvPr/>
      </p:nvGrpSpPr>
      <p:grpSpPr>
        <a:xfrm>
          <a:off x="0" y="0"/>
          <a:ext cx="0" cy="0"/>
          <a:chOff x="0" y="0"/>
          <a:chExt cx="0" cy="0"/>
        </a:xfrm>
      </p:grpSpPr>
      <p:sp>
        <p:nvSpPr>
          <p:cNvPr id="127" name="Google Shape;127;p25"/>
          <p:cNvSpPr txBox="1"/>
          <p:nvPr>
            <p:ph type="title"/>
          </p:nvPr>
        </p:nvSpPr>
        <p:spPr>
          <a:xfrm rot="5400000">
            <a:off x="5350050" y="1467544"/>
            <a:ext cx="4359000" cy="19716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8" name="Google Shape;128;p25"/>
          <p:cNvSpPr txBox="1"/>
          <p:nvPr>
            <p:ph idx="1" type="body"/>
          </p:nvPr>
        </p:nvSpPr>
        <p:spPr>
          <a:xfrm rot="5400000">
            <a:off x="1349475" y="-447056"/>
            <a:ext cx="4359000" cy="58008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9" name="Google Shape;129;p2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0" name="Google Shape;130;p2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1" name="Google Shape;131;p2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2.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3.xml"/><Relationship Id="rId10" Type="http://schemas.openxmlformats.org/officeDocument/2006/relationships/slideLayout" Target="../slideLayouts/slideLayout22.xml"/><Relationship Id="rId12" Type="http://schemas.openxmlformats.org/officeDocument/2006/relationships/theme" Target="../theme/theme3.xml"/><Relationship Id="rId1" Type="http://schemas.openxmlformats.org/officeDocument/2006/relationships/slideLayout" Target="../slideLayouts/slideLayout13.xml"/><Relationship Id="rId2" Type="http://schemas.openxmlformats.org/officeDocument/2006/relationships/slideLayout" Target="../slideLayouts/slideLayout14.xml"/><Relationship Id="rId3" Type="http://schemas.openxmlformats.org/officeDocument/2006/relationships/slideLayout" Target="../slideLayouts/slideLayout15.xml"/><Relationship Id="rId4" Type="http://schemas.openxmlformats.org/officeDocument/2006/relationships/slideLayout" Target="../slideLayouts/slideLayout16.xml"/><Relationship Id="rId9" Type="http://schemas.openxmlformats.org/officeDocument/2006/relationships/slideLayout" Target="../slideLayouts/slideLayout21.xml"/><Relationship Id="rId5" Type="http://schemas.openxmlformats.org/officeDocument/2006/relationships/slideLayout" Target="../slideLayouts/slideLayout17.xml"/><Relationship Id="rId6" Type="http://schemas.openxmlformats.org/officeDocument/2006/relationships/slideLayout" Target="../slideLayouts/slideLayout18.xml"/><Relationship Id="rId7" Type="http://schemas.openxmlformats.org/officeDocument/2006/relationships/slideLayout" Target="../slideLayouts/slideLayout19.xml"/><Relationship Id="rId8"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7" name="Shape 57"/>
        <p:cNvGrpSpPr/>
        <p:nvPr/>
      </p:nvGrpSpPr>
      <p:grpSpPr>
        <a:xfrm>
          <a:off x="0" y="0"/>
          <a:ext cx="0" cy="0"/>
          <a:chOff x="0" y="0"/>
          <a:chExt cx="0" cy="0"/>
        </a:xfrm>
      </p:grpSpPr>
      <p:sp>
        <p:nvSpPr>
          <p:cNvPr id="58" name="Google Shape;58;p1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59" name="Google Shape;59;p14"/>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0" name="Google Shape;60;p1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1" name="Google Shape;61;p1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2" name="Google Shape;62;p1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5" name="Shape 135"/>
        <p:cNvGrpSpPr/>
        <p:nvPr/>
      </p:nvGrpSpPr>
      <p:grpSpPr>
        <a:xfrm>
          <a:off x="0" y="0"/>
          <a:ext cx="0" cy="0"/>
          <a:chOff x="0" y="0"/>
          <a:chExt cx="0" cy="0"/>
        </a:xfrm>
      </p:grpSpPr>
      <p:graphicFrame>
        <p:nvGraphicFramePr>
          <p:cNvPr id="136" name="Google Shape;136;p26"/>
          <p:cNvGraphicFramePr/>
          <p:nvPr/>
        </p:nvGraphicFramePr>
        <p:xfrm>
          <a:off x="0" y="0"/>
          <a:ext cx="3000000" cy="3000000"/>
        </p:xfrm>
        <a:graphic>
          <a:graphicData uri="http://schemas.openxmlformats.org/drawingml/2006/table">
            <a:tbl>
              <a:tblPr bandRow="1" firstRow="1">
                <a:noFill/>
                <a:tableStyleId>{B68BA8CD-0D90-4AD9-9035-4146F96A1A21}</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7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t/>
                      </a:r>
                      <a:endParaRPr sz="16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Characteristics</a:t>
                      </a:r>
                      <a:endParaRPr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137" name="Google Shape;137;p26"/>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38" name="Google Shape;138;p26"/>
          <p:cNvSpPr txBox="1"/>
          <p:nvPr/>
        </p:nvSpPr>
        <p:spPr>
          <a:xfrm>
            <a:off x="1324050" y="4622275"/>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2" name="Shape 142"/>
        <p:cNvGrpSpPr/>
        <p:nvPr/>
      </p:nvGrpSpPr>
      <p:grpSpPr>
        <a:xfrm>
          <a:off x="0" y="0"/>
          <a:ext cx="0" cy="0"/>
          <a:chOff x="0" y="0"/>
          <a:chExt cx="0" cy="0"/>
        </a:xfrm>
      </p:grpSpPr>
      <p:graphicFrame>
        <p:nvGraphicFramePr>
          <p:cNvPr id="143" name="Google Shape;143;p27"/>
          <p:cNvGraphicFramePr/>
          <p:nvPr/>
        </p:nvGraphicFramePr>
        <p:xfrm>
          <a:off x="0" y="0"/>
          <a:ext cx="3000000" cy="3000000"/>
        </p:xfrm>
        <a:graphic>
          <a:graphicData uri="http://schemas.openxmlformats.org/drawingml/2006/table">
            <a:tbl>
              <a:tblPr bandRow="1" firstRow="1">
                <a:noFill/>
                <a:tableStyleId>{B68BA8CD-0D90-4AD9-9035-4146F96A1A21}</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700">
                          <a:latin typeface="Inter"/>
                          <a:ea typeface="Inter"/>
                          <a:cs typeface="Inter"/>
                          <a:sym typeface="Inter"/>
                        </a:rPr>
                        <a:t>a formal declaration of the legal and civil rights of the citizens of any state, country, federation; the first 10 Amendments to the Constitution</a:t>
                      </a:r>
                      <a:endParaRPr sz="17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rPr lang="en" sz="1600">
                          <a:latin typeface="Inter"/>
                          <a:ea typeface="Inter"/>
                          <a:cs typeface="Inter"/>
                          <a:sym typeface="Inter"/>
                        </a:rPr>
                        <a:t>“For the majority of modern Americans, the Bill of Rights stands as the most important element of the Constitution, the touchstone… of our shared unalienable rights and liberties.”</a:t>
                      </a:r>
                      <a:endParaRPr sz="1600">
                        <a:latin typeface="Inter"/>
                        <a:ea typeface="Inter"/>
                        <a:cs typeface="Inter"/>
                        <a:sym typeface="Inter"/>
                      </a:endParaRPr>
                    </a:p>
                    <a:p>
                      <a:pPr indent="-330200" lvl="0" marL="457200" rtl="0" algn="r">
                        <a:spcBef>
                          <a:spcPts val="0"/>
                        </a:spcBef>
                        <a:spcAft>
                          <a:spcPts val="0"/>
                        </a:spcAft>
                        <a:buSzPts val="1600"/>
                        <a:buFont typeface="Inter"/>
                        <a:buChar char="-"/>
                      </a:pPr>
                      <a:r>
                        <a:rPr lang="en" sz="1600">
                          <a:latin typeface="Inter"/>
                          <a:ea typeface="Inter"/>
                          <a:cs typeface="Inter"/>
                          <a:sym typeface="Inter"/>
                        </a:rPr>
                        <a:t>Carol Berkin, </a:t>
                      </a:r>
                      <a:r>
                        <a:rPr i="1" lang="en" sz="1600">
                          <a:latin typeface="Inter"/>
                          <a:ea typeface="Inter"/>
                          <a:cs typeface="Inter"/>
                          <a:sym typeface="Inter"/>
                        </a:rPr>
                        <a:t>The Bill of Rights: The Fight to Secure America’s Liberties</a:t>
                      </a:r>
                      <a:r>
                        <a:rPr lang="en" sz="1600">
                          <a:latin typeface="Inter"/>
                          <a:ea typeface="Inter"/>
                          <a:cs typeface="Inter"/>
                          <a:sym typeface="Inter"/>
                        </a:rPr>
                        <a:t>, 2015.</a:t>
                      </a:r>
                      <a:endParaRPr sz="16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Characteristics</a:t>
                      </a:r>
                      <a:endParaRPr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144" name="Google Shape;144;p27"/>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Bill of Rights</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45" name="Google Shape;145;p27"/>
          <p:cNvSpPr txBox="1"/>
          <p:nvPr/>
        </p:nvSpPr>
        <p:spPr>
          <a:xfrm>
            <a:off x="1324050" y="4622275"/>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9" name="Shape 149"/>
        <p:cNvGrpSpPr/>
        <p:nvPr/>
      </p:nvGrpSpPr>
      <p:grpSpPr>
        <a:xfrm>
          <a:off x="0" y="0"/>
          <a:ext cx="0" cy="0"/>
          <a:chOff x="0" y="0"/>
          <a:chExt cx="0" cy="0"/>
        </a:xfrm>
      </p:grpSpPr>
      <p:sp>
        <p:nvSpPr>
          <p:cNvPr id="150" name="Google Shape;150;p28"/>
          <p:cNvSpPr txBox="1"/>
          <p:nvPr>
            <p:ph idx="2" type="body"/>
          </p:nvPr>
        </p:nvSpPr>
        <p:spPr>
          <a:xfrm>
            <a:off x="3898350" y="29200"/>
            <a:ext cx="1347300" cy="341100"/>
          </a:xfrm>
          <a:prstGeom prst="rect">
            <a:avLst/>
          </a:prstGeom>
        </p:spPr>
        <p:txBody>
          <a:bodyPr anchorCtr="0" anchor="ctr" bIns="34275" lIns="68575" spcFirstLastPara="1" rIns="68575" wrap="square" tIns="34275">
            <a:normAutofit/>
          </a:bodyPr>
          <a:lstStyle/>
          <a:p>
            <a:pPr indent="0" lvl="0" marL="0" rtl="0" algn="ctr">
              <a:spcBef>
                <a:spcPts val="800"/>
              </a:spcBef>
              <a:spcAft>
                <a:spcPts val="1200"/>
              </a:spcAft>
              <a:buNone/>
            </a:pPr>
            <a:r>
              <a:rPr b="1" lang="en" sz="1400">
                <a:latin typeface="Inter"/>
                <a:ea typeface="Inter"/>
                <a:cs typeface="Inter"/>
                <a:sym typeface="Inter"/>
              </a:rPr>
              <a:t>A-Z Guide</a:t>
            </a:r>
            <a:endParaRPr sz="1600">
              <a:latin typeface="Inter"/>
              <a:ea typeface="Inter"/>
              <a:cs typeface="Inter"/>
              <a:sym typeface="Inter"/>
            </a:endParaRPr>
          </a:p>
        </p:txBody>
      </p:sp>
      <p:sp>
        <p:nvSpPr>
          <p:cNvPr id="151" name="Google Shape;151;p28"/>
          <p:cNvSpPr txBox="1"/>
          <p:nvPr/>
        </p:nvSpPr>
        <p:spPr>
          <a:xfrm>
            <a:off x="791600" y="207950"/>
            <a:ext cx="7739400" cy="515700"/>
          </a:xfrm>
          <a:prstGeom prst="rect">
            <a:avLst/>
          </a:prstGeom>
          <a:noFill/>
          <a:ln>
            <a:noFill/>
          </a:ln>
        </p:spPr>
        <p:txBody>
          <a:bodyPr anchorCtr="0" anchor="ctr" bIns="91425" lIns="91425" spcFirstLastPara="1" rIns="91425" wrap="square" tIns="91425">
            <a:noAutofit/>
          </a:bodyPr>
          <a:lstStyle/>
          <a:p>
            <a:pPr indent="0" lvl="0" marL="0" rtl="0" algn="ctr">
              <a:lnSpc>
                <a:spcPct val="115000"/>
              </a:lnSpc>
              <a:spcBef>
                <a:spcPts val="1800"/>
              </a:spcBef>
              <a:spcAft>
                <a:spcPts val="1800"/>
              </a:spcAft>
              <a:buNone/>
            </a:pPr>
            <a:r>
              <a:rPr lang="en" sz="1100">
                <a:solidFill>
                  <a:schemeClr val="dk1"/>
                </a:solidFill>
                <a:latin typeface="Inter"/>
                <a:ea typeface="Inter"/>
                <a:cs typeface="Inter"/>
                <a:sym typeface="Inter"/>
              </a:rPr>
              <a:t>In the boxes, write words relating to or describing the topic listed below. Put the word in the box with the first letter of the word. Try to use as many letters as you can!</a:t>
            </a:r>
            <a:endParaRPr sz="1100">
              <a:solidFill>
                <a:schemeClr val="dk1"/>
              </a:solidFill>
              <a:latin typeface="Inter"/>
              <a:ea typeface="Inter"/>
              <a:cs typeface="Inter"/>
              <a:sym typeface="Inter"/>
            </a:endParaRPr>
          </a:p>
        </p:txBody>
      </p:sp>
      <p:graphicFrame>
        <p:nvGraphicFramePr>
          <p:cNvPr id="152" name="Google Shape;152;p28"/>
          <p:cNvGraphicFramePr/>
          <p:nvPr/>
        </p:nvGraphicFramePr>
        <p:xfrm>
          <a:off x="612375" y="713825"/>
          <a:ext cx="3000000" cy="3000000"/>
        </p:xfrm>
        <a:graphic>
          <a:graphicData uri="http://schemas.openxmlformats.org/drawingml/2006/table">
            <a:tbl>
              <a:tblPr>
                <a:noFill/>
                <a:tableStyleId>{88C42DC6-423C-4FAD-AC61-5A6DEF7D147D}</a:tableStyleId>
              </a:tblPr>
              <a:tblGrid>
                <a:gridCol w="2725875"/>
                <a:gridCol w="2725875"/>
                <a:gridCol w="2725875"/>
              </a:tblGrid>
              <a:tr h="381000">
                <a:tc gridSpan="3">
                  <a:txBody>
                    <a:bodyPr/>
                    <a:lstStyle/>
                    <a:p>
                      <a:pPr indent="0" lvl="0" marL="0" rtl="0" algn="ctr">
                        <a:spcBef>
                          <a:spcPts val="0"/>
                        </a:spcBef>
                        <a:spcAft>
                          <a:spcPts val="0"/>
                        </a:spcAft>
                        <a:buNone/>
                      </a:pPr>
                      <a:r>
                        <a:rPr b="1" lang="en" sz="1000">
                          <a:latin typeface="Inter"/>
                          <a:ea typeface="Inter"/>
                          <a:cs typeface="Inter"/>
                          <a:sym typeface="Inter"/>
                        </a:rPr>
                        <a:t>Topic: Rights</a:t>
                      </a:r>
                      <a:endParaRPr b="1" sz="1000">
                        <a:latin typeface="Inter"/>
                        <a:ea typeface="Inter"/>
                        <a:cs typeface="Inter"/>
                        <a:sym typeface="Inter"/>
                      </a:endParaRPr>
                    </a:p>
                  </a:txBody>
                  <a:tcPr marT="91425" marB="91425" marR="91425" marL="91425"/>
                </a:tc>
                <a:tc hMerge="1"/>
                <a:tc hMerge="1"/>
              </a:tr>
              <a:tr h="381000">
                <a:tc>
                  <a:txBody>
                    <a:bodyPr/>
                    <a:lstStyle/>
                    <a:p>
                      <a:pPr indent="0" lvl="0" marL="0" rtl="0" algn="l">
                        <a:spcBef>
                          <a:spcPts val="0"/>
                        </a:spcBef>
                        <a:spcAft>
                          <a:spcPts val="0"/>
                        </a:spcAft>
                        <a:buNone/>
                      </a:pPr>
                      <a:r>
                        <a:rPr b="1" lang="en" sz="1000">
                          <a:latin typeface="Inter"/>
                          <a:ea typeface="Inter"/>
                          <a:cs typeface="Inter"/>
                          <a:sym typeface="Inter"/>
                        </a:rPr>
                        <a:t>A:</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B:</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C:</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D:</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E:</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F:</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G: </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H:</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I:</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J:</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K:</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L:</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M:</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N:</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O:</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P:</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Q:</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R:</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S:</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T:</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U:</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V:</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W:</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X:</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Y:</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Z:</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b="1" sz="1000">
                        <a:latin typeface="Inter"/>
                        <a:ea typeface="Inter"/>
                        <a:cs typeface="Inter"/>
                        <a:sym typeface="Inter"/>
                      </a:endParaRPr>
                    </a:p>
                  </a:txBody>
                  <a:tcPr marT="91425" marB="91425" marR="91425" marL="91425"/>
                </a:tc>
              </a:tr>
            </a:tbl>
          </a:graphicData>
        </a:graphic>
      </p:graphicFrame>
      <p:sp>
        <p:nvSpPr>
          <p:cNvPr id="153" name="Google Shape;153;p28"/>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